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3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7567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499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7909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6094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40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B67D2-98F3-74D2-7C71-1F6EFA3FA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0D669-64A2-744C-A05F-032C49C62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72622-8BCA-6424-6E35-D9376F083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E078-D34F-4C7B-A5C6-F745CDC068FD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2D7C7-18A2-BB3C-4EFF-6F40208F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8AD43-B911-25C1-5AB4-5DE8BFD2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5FC48-426D-4F2B-9E6C-137E78A9B5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23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888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C3D794-57DD-DA4A-4031-7E2DF3DC7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4560"/>
            <a:ext cx="12192000" cy="31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4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764C0-D699-7CFB-213B-3A51E985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087"/>
            <a:ext cx="12192000" cy="62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17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7CF10-9FEB-6442-C06C-2F8940900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237"/>
            <a:ext cx="12192000" cy="529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1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AC5C25-4ACE-6B39-94D0-528C2A6E6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402"/>
            <a:ext cx="12192000" cy="56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4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92EC9-F141-98AD-1F91-4B1CFD7B0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189"/>
            <a:ext cx="12192000" cy="623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37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7A2BAF-C693-C698-AAE3-932CDD9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583"/>
            <a:ext cx="12192000" cy="613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9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9526B8-5649-226F-14EF-3E84CC435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169"/>
            <a:ext cx="12192000" cy="615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17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F738F-C65D-CD25-5AA3-56E851B80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388"/>
            <a:ext cx="12192000" cy="600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43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AB8BD-8E09-28FC-D431-69B3EDEB5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463"/>
            <a:ext cx="12192000" cy="565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14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374994-3CCA-5A9D-0730-AEC3C76AA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21"/>
            <a:ext cx="12192000" cy="581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03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E6DBB-A8D8-BFCC-9447-63599497F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188" y="1592421"/>
            <a:ext cx="812362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68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A381B-3840-EBA6-93F0-CCE867508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6771"/>
            <a:ext cx="12192000" cy="478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05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499AA-896C-EA17-842C-58B90CCAF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456"/>
            <a:ext cx="12192000" cy="645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66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764500-C9DD-5C5A-9161-4C54F8F96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227"/>
            <a:ext cx="12192000" cy="579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08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9F3ED-F975-03D7-68BB-A3895476A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0647"/>
            <a:ext cx="12192000" cy="54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9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2A1146-B32A-24F2-84E8-E0400ABD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9133"/>
            <a:ext cx="12192000" cy="379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DD5F07-29CC-C9F4-5758-B15506E60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782"/>
            <a:ext cx="12192000" cy="376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58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475361-8AE0-96F2-B616-119B7E41D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225"/>
            <a:ext cx="12192000" cy="503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95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2CCD7-C5D5-8399-EEB6-E4A26EEFE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274"/>
            <a:ext cx="12192000" cy="551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5209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9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GenAITheme3-whiteBG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1</cp:revision>
  <dcterms:created xsi:type="dcterms:W3CDTF">2025-03-11T11:00:04Z</dcterms:created>
  <dcterms:modified xsi:type="dcterms:W3CDTF">2025-03-11T11:09:11Z</dcterms:modified>
</cp:coreProperties>
</file>